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gif>
</file>

<file path=ppt/media/image2.png>
</file>

<file path=ppt/media/image3.jp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e1df223e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e1df223e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e1df223e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e1df223e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e1df223e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e1df223e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ae1df223e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ae1df223e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e1df223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ae1df223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ae1df223e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ae1df223e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BzIIbGGClk0" TargetMode="External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Relationship Id="rId4" Type="http://schemas.openxmlformats.org/officeDocument/2006/relationships/hyperlink" Target="https://thehackernews.com/2017/11/iphone-face-id-unlock-hack.html" TargetMode="External"/><Relationship Id="rId5" Type="http://schemas.openxmlformats.org/officeDocument/2006/relationships/hyperlink" Target="https://www.wired.com/story/hackers-say-broke-face-id-security/" TargetMode="External"/><Relationship Id="rId6" Type="http://schemas.openxmlformats.org/officeDocument/2006/relationships/hyperlink" Target="http://www.bbc.com/news/av/technology-41992610/face-id-iphone-x-hack-demoed-live-with-mask-by-bkav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0975" y="872025"/>
            <a:ext cx="4095750" cy="409575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Apple iPhone X Face ID Hack</a:t>
            </a:r>
            <a:endParaRPr/>
          </a:p>
        </p:txBody>
      </p:sp>
      <p:sp>
        <p:nvSpPr>
          <p:cNvPr id="61" name="Google Shape;61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 Matthew Austin &amp; Brett Lange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iPhone X Face ID Security 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week after the release of the iPhone X a team of hackers were successfully hacked Face ID </a:t>
            </a:r>
            <a:r>
              <a:rPr lang="en"/>
              <a:t>recognition</a:t>
            </a:r>
            <a:r>
              <a:rPr lang="en"/>
              <a:t> technology with a mask that cost less that $150.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claimed that its Face ID was “ultra secure”.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used masks to train the iPhone X against these types of Face ID hacks.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5625" y="2568250"/>
            <a:ext cx="4472750" cy="25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 ID Hackers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Researchers</a:t>
            </a:r>
            <a:r>
              <a:rPr lang="en"/>
              <a:t> from Vietnamese </a:t>
            </a:r>
            <a:r>
              <a:rPr lang="en"/>
              <a:t>cyber security</a:t>
            </a:r>
            <a:r>
              <a:rPr lang="en"/>
              <a:t> </a:t>
            </a:r>
            <a:r>
              <a:rPr lang="en"/>
              <a:t>firm Bkav were able to unlock iPhone X using a mask.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mask was created using a 3D printed mask, makeup, and 2D images, and silicone (for the nose).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5750" y="2177222"/>
            <a:ext cx="5486550" cy="28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Proof</a:t>
            </a:r>
            <a:endParaRPr/>
          </a:p>
        </p:txBody>
      </p:sp>
      <p:pic>
        <p:nvPicPr>
          <p:cNvPr descr="Face ID iPhone X 'hack' demoed live with mask by Bkav&#10;A Vietnamese cyber-security firm has shown how a mask can be used to unlock Apple's new iPhone X.&#10;The demo took place about a week after Bkav first claimed to have undermined the handset's security.&#10;But other experts have cast doubt on what the &quot;hack&quot; amounts to.&#10;Apple has not commented beyond referring the public to documents it had already published about its security system.&#10;&#10;Technology&#10;iPhone X&#10;Apple" id="81" name="Google Shape;81;p16" title="Face ID iPhone X unlocked live using a mask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1687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Bkav Statements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people around the world (including them) have tried different kinds of masks and failed.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Bkav stated they were only successful because they fully understand how the AI of Face ID works and how to bypass it.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Bkav claims that even when you cover half of you face the iPhone will still unlock meaning that the Face ID’s security isn’t strict.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Prevention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ctr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Creating a mask to unlock someones phone is a time consuming process.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Disable fingerprint and/or Face ID to unlock your phone.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Apple needs to make Face ID stricter.</a:t>
            </a:r>
            <a:endParaRPr/>
          </a:p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Keep iPhone in a safe/secure place.</a:t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49" y="0"/>
            <a:ext cx="912092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https://thehackernews.com/2017/11/iphone-face-id-unlock-hack.html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https://www.wired.com/story/hackers-say-broke-face-id-security/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http://www.bbc.com/news/av/technology-41992610/face-id-iphone-x-hack-demoed-live-with-mask-by-bkav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